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58" r:id="rId6"/>
    <p:sldId id="264" r:id="rId7"/>
    <p:sldId id="266" r:id="rId8"/>
    <p:sldId id="267" r:id="rId9"/>
    <p:sldId id="265" r:id="rId10"/>
    <p:sldId id="263" r:id="rId11"/>
  </p:sldIdLst>
  <p:sldSz cx="12192000" cy="6858000"/>
  <p:notesSz cx="6858000" cy="9144000"/>
  <p:embeddedFontLst>
    <p:embeddedFont>
      <p:font typeface="Merriweather" panose="00000500000000000000" pitchFamily="2" charset="0"/>
      <p:regular r:id="rId12"/>
      <p:bold r:id="rId13"/>
      <p:italic r:id="rId14"/>
      <p:boldItalic r:id="rId15"/>
    </p:embeddedFont>
    <p:embeddedFont>
      <p:font typeface="Oswald Medium" panose="00000600000000000000" pitchFamily="2" charset="0"/>
      <p:regular r:id="rId16"/>
    </p:embeddedFont>
    <p:embeddedFont>
      <p:font typeface="Oswald SemiBold" panose="00000700000000000000" pitchFamily="2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0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E56C94-266F-D43B-DFFA-F4421F2E1E15}" v="86" dt="2026-08-18T14:34:36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7C55-60A7-903B-9153-B406D6D6A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D79903-77A2-1FEE-E8E1-C2ED82EF3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C2044-9022-3F98-04A7-9437E0EB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125C-9C60-85FA-685F-A3D75EB7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89EB1-145F-B812-44A1-47B59258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66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B0F0-5616-944F-CF99-7803CDBD9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6339A-A41A-F020-CD44-4D250D0A0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E08FD-1C5E-F193-E064-ABBA08E5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9D553-9D93-A882-8612-509155151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A9AAA-F296-20E8-2014-B4734ACB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3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0960-C891-5EC7-47F9-31135147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F0B14-8424-3723-A265-B6035AFAB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11974-0BC9-2D22-3A49-3FAB54EC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D4302-8512-7056-32A5-2C9A695B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59142-2FE0-D0E2-3BD9-B16C0874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2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5D63-EE29-9C8F-7122-991089B5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4ADF5-B984-449C-1C0B-E5F365618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46DD8-C456-6FAA-FEAC-397FD4012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EDB1B-9ED2-A816-674C-2F55C212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32208-8F1C-72EB-1549-4C97299E2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5BF20-363C-DB99-0A69-8072B3A8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0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CB60-DE0D-D51C-9B4B-106428012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BA254-0C6C-F1E2-4D82-A173FC33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E042A-DA61-156E-05C8-2D489050F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9F093-180A-EBB0-7C7A-BC4DBE2E6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8C8CB-3B5E-FB50-4F96-9C9DD0499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FE8A30-9A31-8209-B356-24A559B6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041220-FC46-5948-5215-CE78CA2E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F93C63-0A35-24F3-3119-3F5A29F4E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82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41066-E288-11A2-9948-79956F8F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72A814-958D-98E9-A596-782DB5DC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8C13D-9572-304F-55F0-60DD44DC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BD9BF4-429F-B763-B798-D4F1D0F3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8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6AEE28-DBF1-1412-DC5F-5FFAB03A7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427BEF-DAA1-C447-9449-1DC7580B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71FE0-E452-1376-379B-8A845DCC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8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8F22-F3AA-D892-2217-91A0D690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C4409-2157-652D-CB01-E51E7A109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CBD32-CEB2-3A6A-B5AC-267CD5E43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BCE1-1E7F-98FD-D7EB-5CA7A66C8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28181-BF0E-16B5-F043-2BA2AD36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C9EDE-376C-4978-2887-B64BBCD4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5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EF9E-7C2B-59B2-8245-32A019DD9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27551-A278-486A-AD66-B7B985E4D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A27D4-73B0-2B75-2CA5-8032F212B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F7391-99E4-D574-9944-2B583606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E99FD-D5EE-1CB2-66A5-097680CD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C800E-175F-412A-00AF-4071F2315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B8924-8F4A-016F-7512-F72668F8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553B7-7D41-1B1B-71DB-A94315BDD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1348D-2CEF-5DC9-33A2-65C7EF2E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90842-65A1-C668-D6EE-4E0AB044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F573C-1B19-408A-D22A-14A7129B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7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8201DA-65FE-8D6D-1AD6-A7EF14492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8EB6C-145F-7762-26FA-6A5B971AF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6ED0-5C34-4729-F40B-680CAFF39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CF255-9FF9-9594-FEA4-85A9545B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96EAF-B049-F5BD-33D7-25194F64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8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96DBA2-C5DC-A43A-CC16-35FEA732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9D56E-6FB5-C900-8468-345083FAB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86CA-EE5C-486D-5284-9CCF1FD1C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A4972-8942-444D-9CA7-BE7E80733B0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9A413-E3A9-1493-C821-CFF1688C4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B47B3-103B-E6CA-AFCD-F8057228A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8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00C7C5-4267-331E-F8ED-A44F9F700BF1}"/>
              </a:ext>
            </a:extLst>
          </p:cNvPr>
          <p:cNvSpPr txBox="1"/>
          <p:nvPr/>
        </p:nvSpPr>
        <p:spPr>
          <a:xfrm>
            <a:off x="651353" y="790786"/>
            <a:ext cx="926537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>
                <a:latin typeface="Oswald Medium"/>
              </a:rPr>
              <a:t>TITLE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673AD-B435-48CF-942A-ECC7469F2912}"/>
              </a:ext>
            </a:extLst>
          </p:cNvPr>
          <p:cNvSpPr txBox="1"/>
          <p:nvPr/>
        </p:nvSpPr>
        <p:spPr>
          <a:xfrm>
            <a:off x="651353" y="3249093"/>
            <a:ext cx="7316073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  <a:cs typeface="MerriweatherLight" panose="02000000000000000000" pitchFamily="2" charset="77"/>
              </a:rPr>
              <a:t>Date</a:t>
            </a:r>
            <a:br>
              <a:rPr lang="en-US" dirty="0">
                <a:latin typeface="Aptos"/>
                <a:cs typeface="MerriweatherLight" panose="02000000000000000000" pitchFamily="2" charset="77"/>
              </a:rPr>
            </a:br>
            <a:endParaRPr lang="en-US" sz="2000">
              <a:latin typeface="Aptos"/>
              <a:cs typeface="MerriweatherLight" panose="02000000000000000000" pitchFamily="2" charset="77"/>
            </a:endParaRPr>
          </a:p>
          <a:p>
            <a:r>
              <a:rPr lang="en-US">
                <a:latin typeface="Aptos"/>
              </a:rPr>
              <a:t>Franklin College of Arts and Sciences</a:t>
            </a:r>
          </a:p>
          <a:p>
            <a:r>
              <a:rPr lang="en-US">
                <a:latin typeface="Aptos"/>
              </a:rPr>
              <a:t>University of Georgia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92B9903-45AD-7708-2C2C-0E424C9D04D8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AC7AAB4-B292-CB6E-B5DE-CFDFA2C9B4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03206" y="4019418"/>
            <a:ext cx="1164138" cy="1164138"/>
          </a:xfrm>
          <a:prstGeom prst="rect">
            <a:avLst/>
          </a:prstGeom>
        </p:spPr>
      </p:pic>
      <p:pic>
        <p:nvPicPr>
          <p:cNvPr id="12" name="Picture 1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4F8D7414-1D7B-0638-D9E0-F08CC31A3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78" y="5183556"/>
            <a:ext cx="4407302" cy="79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6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F64AEA-7CEC-F764-E2AE-CD55B6491C14}"/>
              </a:ext>
            </a:extLst>
          </p:cNvPr>
          <p:cNvSpPr txBox="1"/>
          <p:nvPr/>
        </p:nvSpPr>
        <p:spPr>
          <a:xfrm>
            <a:off x="444714" y="853885"/>
            <a:ext cx="567934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latin typeface="Oswald SemiBold"/>
              </a:rPr>
              <a:t>TITLE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B2024-1271-186F-0659-56F2B138574A}"/>
              </a:ext>
            </a:extLst>
          </p:cNvPr>
          <p:cNvSpPr txBox="1"/>
          <p:nvPr/>
        </p:nvSpPr>
        <p:spPr>
          <a:xfrm>
            <a:off x="444714" y="2755322"/>
            <a:ext cx="418561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latin typeface="Merriweather"/>
              </a:rPr>
              <a:t>Text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9141FB-A896-12C0-4CC9-59E7C2C50511}"/>
              </a:ext>
            </a:extLst>
          </p:cNvPr>
          <p:cNvCxnSpPr>
            <a:cxnSpLocks/>
          </p:cNvCxnSpPr>
          <p:nvPr/>
        </p:nvCxnSpPr>
        <p:spPr>
          <a:xfrm>
            <a:off x="5071553" y="854171"/>
            <a:ext cx="0" cy="4847857"/>
          </a:xfrm>
          <a:prstGeom prst="line">
            <a:avLst/>
          </a:prstGeom>
          <a:ln w="25400">
            <a:solidFill>
              <a:srgbClr val="BA0C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Baby bulldog">
            <a:extLst>
              <a:ext uri="{FF2B5EF4-FFF2-40B4-BE49-F238E27FC236}">
                <a16:creationId xmlns:a16="http://schemas.microsoft.com/office/drawing/2014/main" id="{62CC229C-3E64-990C-331E-D67017145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36" y="1753195"/>
            <a:ext cx="4572000" cy="30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6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4C75B-0034-1932-7F8C-9FC94C0F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A3BA26-2BB9-4346-D1FD-E600C11AD4AF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A13535-FA83-04C3-7728-C2A73E9EE99F}"/>
              </a:ext>
            </a:extLst>
          </p:cNvPr>
          <p:cNvSpPr txBox="1"/>
          <p:nvPr/>
        </p:nvSpPr>
        <p:spPr>
          <a:xfrm>
            <a:off x="623207" y="650755"/>
            <a:ext cx="716293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rgbClr val="000000"/>
                </a:solidFill>
                <a:latin typeface="Oswald SemiBold"/>
                <a:ea typeface="+mn-lt"/>
                <a:cs typeface="+mn-lt"/>
              </a:rPr>
              <a:t>TITLE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FD118-8B36-F580-971E-2FF2A89591BF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F0198B3-E8BA-95F7-4014-6F7197A6A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26700" y="5111750"/>
            <a:ext cx="33274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1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272F1-FEC8-572B-C0A0-A5507DD24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E66C7A-EE23-6030-F424-5996C960B27C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19E2-F2EF-169E-BEAC-02BD23910BD3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latin typeface="Oswald SemiBold"/>
              </a:rPr>
              <a:t>TITLE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5B12D-C60D-6728-ABE9-A43DB45CC4ED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831B0A6-D4D9-3D6F-F9FD-975550D956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68000" y="5346700"/>
            <a:ext cx="2873375" cy="28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2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E2A5-7DF4-B29F-D1FA-28821AD4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01AF21-2C75-34BF-AE9F-8E34D8DE17DA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1CF9C-5A1F-7F35-E6B7-182B4EE8081C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latin typeface="Oswald SemiBold"/>
              </a:rPr>
              <a:t>TITLE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817A-376D-757E-632D-9920D1A8E0BB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CABF6C-2570-04F3-3FB0-C06686BDD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600" y="5156200"/>
            <a:ext cx="32289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2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FC2A1996-1BB4-16FC-8873-127C71F7FD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19675" y="2030669"/>
            <a:ext cx="2152650" cy="2152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7F887-E95F-B76E-F3E3-B987F4ED6AFC}"/>
              </a:ext>
            </a:extLst>
          </p:cNvPr>
          <p:cNvSpPr txBox="1"/>
          <p:nvPr/>
        </p:nvSpPr>
        <p:spPr>
          <a:xfrm>
            <a:off x="2237983" y="25132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latin typeface="Oswald SemiBold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949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5A7EE-C509-8B3E-4660-2E2C7AB0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38E542-6303-086F-7CFE-A3C553A4E680}"/>
              </a:ext>
            </a:extLst>
          </p:cNvPr>
          <p:cNvSpPr txBox="1"/>
          <p:nvPr/>
        </p:nvSpPr>
        <p:spPr>
          <a:xfrm>
            <a:off x="816842" y="9511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>
                <a:latin typeface="Oswald SemiBold" pitchFamily="2" charset="77"/>
              </a:rPr>
              <a:t>THANK YOU!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3C0C1E-3F9A-C174-C4AB-11AE43DA0191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A887F6-EAF5-B1E6-57C8-036316EB34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25124" y="3429651"/>
            <a:ext cx="1164138" cy="1164138"/>
          </a:xfrm>
          <a:prstGeom prst="rect">
            <a:avLst/>
          </a:prstGeom>
        </p:spPr>
      </p:pic>
      <p:pic>
        <p:nvPicPr>
          <p:cNvPr id="12" name="Picture 1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B3AA626F-4992-3A0C-C4A4-F5F03F03B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42" y="5509940"/>
            <a:ext cx="4407302" cy="79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90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ranklin Template_white" id="{94AB23F0-D385-534F-A6DB-253F50860CF3}" vid="{F9E59079-375E-714C-880C-17F96071159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55A4253964C42912A5AE0CD697AF5" ma:contentTypeVersion="20" ma:contentTypeDescription="Create a new document." ma:contentTypeScope="" ma:versionID="6a42f59fc6b43a953cb13b0cb0e2472c">
  <xsd:schema xmlns:xsd="http://www.w3.org/2001/XMLSchema" xmlns:xs="http://www.w3.org/2001/XMLSchema" xmlns:p="http://schemas.microsoft.com/office/2006/metadata/properties" xmlns:ns1="http://schemas.microsoft.com/sharepoint/v3" xmlns:ns3="688b2b41-72eb-464c-80e9-e490453c0878" xmlns:ns4="9652c10b-5854-4a0e-aa41-36ecf4a8ae63" targetNamespace="http://schemas.microsoft.com/office/2006/metadata/properties" ma:root="true" ma:fieldsID="99f18a7e2e0c86b4598567ed36c691a3" ns1:_="" ns3:_="" ns4:_="">
    <xsd:import namespace="http://schemas.microsoft.com/sharepoint/v3"/>
    <xsd:import namespace="688b2b41-72eb-464c-80e9-e490453c0878"/>
    <xsd:import namespace="9652c10b-5854-4a0e-aa41-36ecf4a8ae6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b2b41-72eb-464c-80e9-e490453c08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2c10b-5854-4a0e-aa41-36ecf4a8ae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652c10b-5854-4a0e-aa41-36ecf4a8ae63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405506A-5353-475C-8D8F-3F8A46004E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E82B1E-831B-4DD7-A36C-659D781440BE}">
  <ds:schemaRefs>
    <ds:schemaRef ds:uri="688b2b41-72eb-464c-80e9-e490453c0878"/>
    <ds:schemaRef ds:uri="9652c10b-5854-4a0e-aa41-36ecf4a8ae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85F1D25-7072-48ED-8E6E-994EEF95CD4B}">
  <ds:schemaRefs>
    <ds:schemaRef ds:uri="688b2b41-72eb-464c-80e9-e490453c0878"/>
    <ds:schemaRef ds:uri="9652c10b-5854-4a0e-aa41-36ecf4a8ae6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Hollis Yates</dc:creator>
  <cp:revision>20</cp:revision>
  <dcterms:created xsi:type="dcterms:W3CDTF">2025-02-06T17:02:00Z</dcterms:created>
  <dcterms:modified xsi:type="dcterms:W3CDTF">2026-09-21T20:14:30Z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0x010100D8C55A4253964C42912A5AE0CD697AF5</vt:lpwstr>
  </property>
</Properties>
</file>